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7" r:id="rId4"/>
    <p:sldId id="259" r:id="rId5"/>
    <p:sldId id="278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FFD24B-1BBE-4D8F-9B83-3CA0AA86BFB9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c261fa15-cb35-428e-a6b9-ed6ac35d2350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Algerian" panose="04020705040A02060702" pitchFamily="82" charset="0"/>
              </a:rPr>
              <a:t>Day </a:t>
            </a:r>
            <a: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2 </a:t>
            </a:r>
            <a:b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i="1" dirty="0" smtClean="0"/>
              <a:t>Romeo and Juliet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i="0" dirty="0" smtClean="0"/>
              <a:t>A tragedy by William Shakespeare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0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Up: </a:t>
            </a:r>
            <a:br>
              <a:rPr lang="en-US" dirty="0" smtClean="0"/>
            </a:br>
            <a:r>
              <a:rPr lang="en-US" dirty="0" smtClean="0"/>
              <a:t>Structure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Subject and predicate practice</a:t>
            </a:r>
          </a:p>
          <a:p>
            <a:pPr lvl="1"/>
            <a:r>
              <a:rPr lang="en-US" sz="2800" dirty="0" smtClean="0"/>
              <a:t>Subject: the noun or pronoun doing the action</a:t>
            </a:r>
          </a:p>
          <a:p>
            <a:pPr lvl="1"/>
            <a:r>
              <a:rPr lang="en-US" sz="2800" dirty="0" smtClean="0"/>
              <a:t>Predicate: the verb and its associates (adjectives, adverbs, prepositional phrases,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  <a:endParaRPr lang="en-US" b="1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Syntax:</a:t>
            </a:r>
            <a:br>
              <a:rPr lang="en-US" dirty="0" smtClean="0"/>
            </a:br>
            <a:r>
              <a:rPr lang="en-US" dirty="0" smtClean="0"/>
              <a:t>Order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Syntax</a:t>
            </a:r>
          </a:p>
          <a:p>
            <a:pPr lvl="1"/>
            <a:r>
              <a:rPr lang="en-US" sz="2800" dirty="0" smtClean="0"/>
              <a:t>The order of the words in a sentence </a:t>
            </a:r>
          </a:p>
          <a:p>
            <a:pPr lvl="2"/>
            <a:r>
              <a:rPr lang="en-US" sz="2800" dirty="0" smtClean="0"/>
              <a:t>Meaning is primarily tied to the subject and verb</a:t>
            </a:r>
          </a:p>
          <a:p>
            <a:pPr lvl="1"/>
            <a:r>
              <a:rPr lang="en-US" sz="2800" dirty="0" smtClean="0"/>
              <a:t>Yoda it up: Try you must!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  <a:endParaRPr lang="en-US" b="1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Scansion: </a:t>
            </a:r>
            <a:br>
              <a:rPr lang="en-US" dirty="0" smtClean="0"/>
            </a:br>
            <a:r>
              <a:rPr lang="en-US" dirty="0" smtClean="0"/>
              <a:t>Rhythm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2315178"/>
            <a:ext cx="6934200" cy="3048001"/>
          </a:xfrm>
        </p:spPr>
        <p:txBody>
          <a:bodyPr>
            <a:normAutofit/>
          </a:bodyPr>
          <a:lstStyle/>
          <a:p>
            <a:r>
              <a:rPr lang="en-US" dirty="0" smtClean="0"/>
              <a:t>Iambic pentameter</a:t>
            </a:r>
          </a:p>
          <a:p>
            <a:pPr lvl="1"/>
            <a:r>
              <a:rPr lang="en-US" dirty="0" smtClean="0"/>
              <a:t>5 feet per line</a:t>
            </a:r>
          </a:p>
          <a:p>
            <a:pPr lvl="1"/>
            <a:r>
              <a:rPr lang="en-US" dirty="0" smtClean="0"/>
              <a:t>2 syllables per foot</a:t>
            </a:r>
          </a:p>
          <a:p>
            <a:pPr lvl="1"/>
            <a:r>
              <a:rPr lang="en-US" dirty="0" smtClean="0"/>
              <a:t>Syllable pattern = unstressed (</a:t>
            </a:r>
            <a:r>
              <a:rPr lang="en-US" dirty="0" err="1" smtClean="0"/>
              <a:t>dee</a:t>
            </a:r>
            <a:r>
              <a:rPr lang="en-US" dirty="0" smtClean="0"/>
              <a:t>) / stressed (</a:t>
            </a:r>
            <a:r>
              <a:rPr lang="en-US" dirty="0" err="1" smtClean="0"/>
              <a:t>dum</a:t>
            </a:r>
            <a:r>
              <a:rPr lang="en-US" dirty="0" smtClean="0"/>
              <a:t>)</a:t>
            </a:r>
          </a:p>
          <a:p>
            <a:pPr marL="514350" lvl="1"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sz="3000" dirty="0" smtClean="0"/>
              <a:t>Shall I/ compare/ thee to/ a sum/</a:t>
            </a:r>
            <a:r>
              <a:rPr lang="en-US" sz="3000" dirty="0" err="1" smtClean="0"/>
              <a:t>mer’s</a:t>
            </a:r>
            <a:r>
              <a:rPr lang="en-US" sz="3000" dirty="0" smtClean="0"/>
              <a:t> day?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dirty="0" smtClean="0"/>
              <a:t>Iambic pentameter</a:t>
            </a:r>
          </a:p>
          <a:p>
            <a:pPr marL="285750" indent="-285750"/>
            <a:r>
              <a:rPr lang="en-US" dirty="0" smtClean="0"/>
              <a:t>Soliloquy</a:t>
            </a:r>
          </a:p>
          <a:p>
            <a:pPr marL="285750" indent="-285750"/>
            <a:r>
              <a:rPr lang="en-US" dirty="0" smtClean="0"/>
              <a:t>Aside</a:t>
            </a:r>
          </a:p>
          <a:p>
            <a:pPr marL="285750" indent="-285750"/>
            <a:r>
              <a:rPr lang="en-US" dirty="0" smtClean="0"/>
              <a:t>Monologue</a:t>
            </a:r>
          </a:p>
          <a:p>
            <a:pPr marL="285750" indent="-285750"/>
            <a:r>
              <a:rPr lang="en-US" dirty="0" smtClean="0"/>
              <a:t>Foil</a:t>
            </a:r>
          </a:p>
          <a:p>
            <a:pPr marL="285750" indent="-285750"/>
            <a:r>
              <a:rPr lang="en-US" dirty="0" smtClean="0"/>
              <a:t>Irony</a:t>
            </a:r>
          </a:p>
          <a:p>
            <a:pPr marL="285750" indent="-285750"/>
            <a:r>
              <a:rPr lang="en-US" dirty="0" smtClean="0"/>
              <a:t>Double Entendre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Literary terms: </a:t>
            </a:r>
            <a:r>
              <a:rPr lang="en-US" dirty="0" err="1" smtClean="0">
                <a:hlinkClick r:id="rId2"/>
              </a:rPr>
              <a:t>Kahoot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Metaphor</a:t>
            </a:r>
          </a:p>
          <a:p>
            <a:r>
              <a:rPr lang="en-US" dirty="0" smtClean="0"/>
              <a:t>Personification</a:t>
            </a:r>
          </a:p>
          <a:p>
            <a:r>
              <a:rPr lang="en-US" dirty="0" smtClean="0"/>
              <a:t>Hyperbole</a:t>
            </a:r>
          </a:p>
          <a:p>
            <a:r>
              <a:rPr lang="en-US" dirty="0" smtClean="0"/>
              <a:t>Alliteration</a:t>
            </a:r>
          </a:p>
          <a:p>
            <a:r>
              <a:rPr lang="en-US" dirty="0" smtClean="0"/>
              <a:t>Simile</a:t>
            </a:r>
          </a:p>
          <a:p>
            <a:r>
              <a:rPr lang="en-US" dirty="0" smtClean="0"/>
              <a:t>Foreshadowing</a:t>
            </a:r>
          </a:p>
          <a:p>
            <a:r>
              <a:rPr lang="en-US" dirty="0" smtClean="0"/>
              <a:t>Diatribe</a:t>
            </a:r>
          </a:p>
          <a:p>
            <a:r>
              <a:rPr lang="en-US" dirty="0" smtClean="0"/>
              <a:t>Oxymoron</a:t>
            </a:r>
          </a:p>
          <a:p>
            <a:r>
              <a:rPr lang="en-US" dirty="0" smtClean="0"/>
              <a:t>Pun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  <a:endParaRPr lang="en-US" b="1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to practice!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i="0" dirty="0" smtClean="0"/>
              <a:t>Complete the page titled Friar’s Figurative Language to apply many of the literary terms and concepts of language we have just learned and reviewed.  You may work with a partner or group.</a:t>
            </a:r>
            <a:endParaRPr lang="en-US" i="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181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5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112</TotalTime>
  <Words>177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Algerian</vt:lpstr>
      <vt:lpstr>Arial</vt:lpstr>
      <vt:lpstr>Broadway</vt:lpstr>
      <vt:lpstr>Garamond</vt:lpstr>
      <vt:lpstr>Wingdings</vt:lpstr>
      <vt:lpstr>Couture</vt:lpstr>
      <vt:lpstr>Day 2  Romeo and Juliet</vt:lpstr>
      <vt:lpstr>Warm Up:  Structure of Language</vt:lpstr>
      <vt:lpstr> Syntax: Order of Language</vt:lpstr>
      <vt:lpstr>Scansion:  Rhythm of Language</vt:lpstr>
      <vt:lpstr>Literary terms: Kahoot</vt:lpstr>
      <vt:lpstr>Time to practice!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User</dc:creator>
  <cp:lastModifiedBy>Sutton Karstin M</cp:lastModifiedBy>
  <cp:revision>18</cp:revision>
  <dcterms:created xsi:type="dcterms:W3CDTF">2017-02-16T16:12:39Z</dcterms:created>
  <dcterms:modified xsi:type="dcterms:W3CDTF">2017-03-13T13:35:04Z</dcterms:modified>
</cp:coreProperties>
</file>