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6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2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0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9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9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0"/>
            <a:ext cx="8325600" cy="5114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483" y="2127702"/>
            <a:ext cx="8428800" cy="40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6355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50" name="Shape 50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54000" y="3647162"/>
            <a:ext cx="5393600" cy="17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2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451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Their tragic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4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5177"/>
            <a:ext cx="10131425" cy="1014984"/>
          </a:xfrm>
        </p:spPr>
        <p:txBody>
          <a:bodyPr/>
          <a:lstStyle/>
          <a:p>
            <a:pPr algn="r"/>
            <a:r>
              <a:rPr lang="en-US" dirty="0" smtClean="0"/>
              <a:t>Monday, April 17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5" y="1408176"/>
            <a:ext cx="10506456" cy="470001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Homework</a:t>
            </a:r>
          </a:p>
          <a:p>
            <a:pPr lvl="1"/>
            <a:r>
              <a:rPr lang="en-US" sz="2400" dirty="0" smtClean="0"/>
              <a:t>Answer Essential Question #3: How and why do writers use imagery?</a:t>
            </a:r>
          </a:p>
          <a:p>
            <a:r>
              <a:rPr lang="en-US" sz="2400" b="1" u="sng" dirty="0" smtClean="0"/>
              <a:t>Announcements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Friday’s PRA?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Turn in your homework (EQ #2 and #4) to your block’s inbox.</a:t>
            </a:r>
          </a:p>
          <a:p>
            <a:r>
              <a:rPr lang="en-US" sz="2400" b="1" u="sng" dirty="0" smtClean="0"/>
              <a:t>Agenda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Warm Up: Write a PEAL about Act III; choose one type of sequence to structure your paragraph.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Finish group mind map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Motifs in music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Juliet’s soliloquy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Finish the film: </a:t>
            </a:r>
            <a:r>
              <a:rPr lang="en-US" sz="2400" i="1" dirty="0" smtClean="0"/>
              <a:t>Romeo and Juliet</a:t>
            </a:r>
            <a:r>
              <a:rPr lang="en-US" sz="2400" dirty="0" smtClean="0"/>
              <a:t> Acts IV and V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12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r="253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912" y="2971800"/>
            <a:ext cx="6702552" cy="3328416"/>
          </a:xfrm>
        </p:spPr>
        <p:txBody>
          <a:bodyPr>
            <a:normAutofit/>
          </a:bodyPr>
          <a:lstStyle/>
          <a:p>
            <a:pPr marL="0" lvl="1"/>
            <a:r>
              <a:rPr lang="en-US" sz="2400" dirty="0" smtClean="0"/>
              <a:t>Write </a:t>
            </a:r>
            <a:r>
              <a:rPr lang="en-US" sz="2400" dirty="0"/>
              <a:t>a PEAL about Act </a:t>
            </a:r>
            <a:r>
              <a:rPr lang="en-US" sz="2400" dirty="0" smtClean="0"/>
              <a:t>III. Choose </a:t>
            </a:r>
            <a:r>
              <a:rPr lang="en-US" sz="2400" dirty="0"/>
              <a:t>one </a:t>
            </a:r>
            <a:r>
              <a:rPr lang="en-US" sz="2400" dirty="0" smtClean="0"/>
              <a:t>of the three types </a:t>
            </a:r>
            <a:r>
              <a:rPr lang="en-US" sz="2400" dirty="0"/>
              <a:t>of sequence to structure your paragraph</a:t>
            </a:r>
            <a:r>
              <a:rPr lang="en-US" sz="2400" dirty="0" smtClean="0"/>
              <a:t>. </a:t>
            </a:r>
            <a:r>
              <a:rPr lang="en-US" sz="2400" dirty="0"/>
              <a:t>Use your graphic organizer from last class as well as your </a:t>
            </a:r>
            <a:r>
              <a:rPr lang="en-US" sz="2400" dirty="0" smtClean="0"/>
              <a:t>mini-lesson to provide clarification, transitions, and evidence.   </a:t>
            </a:r>
            <a:endParaRPr lang="en-US" sz="2400" dirty="0"/>
          </a:p>
          <a:p>
            <a:pPr marL="0" lvl="1"/>
            <a:endParaRPr lang="en-US" sz="2400" dirty="0" smtClean="0"/>
          </a:p>
          <a:p>
            <a:pPr marL="0" lvl="1"/>
            <a:r>
              <a:rPr lang="en-US" sz="2400" dirty="0" smtClean="0"/>
              <a:t>Write your PEAL on the back of your Act III organizer.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61872" y="2438400"/>
            <a:ext cx="5248656" cy="3124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Task #1: 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Finish your group’s mind map poster from last class.  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Remember that it must be both artistic and legible.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Include Shakespeare’s insight and your group definitions.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Hang your poster on the back wall of the classroom.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Mind maps and motifs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510528" y="2438400"/>
            <a:ext cx="4361688" cy="3124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Task #2: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Check out the group mind maps to make sure you understand each topic.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Pick up a copy of the handout under the Smartboard.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Find examples of the mind map topics in your music and record them on your chart.  Include the artist, song title, and line.</a:t>
            </a:r>
          </a:p>
          <a:p>
            <a:pPr marL="6858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5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IV, </a:t>
            </a:r>
            <a:r>
              <a:rPr lang="en-US" cap="none" dirty="0" err="1" smtClean="0"/>
              <a:t>sc</a:t>
            </a:r>
            <a:r>
              <a:rPr lang="en-US" cap="none" dirty="0" smtClean="0"/>
              <a:t> iii</a:t>
            </a:r>
            <a:r>
              <a:rPr lang="en-US" dirty="0" smtClean="0"/>
              <a:t>: Juliet’s soliloquy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r="293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Close read and annotate Juliet’s lamentation.  Close read for imagery and strong diction.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Annotate using the mind map topics.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you finish, notice whether a pattern of meaning is revealed.  What is this soliloquy really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1"/>
            <a:ext cx="6172200" cy="4500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143000"/>
            <a:ext cx="4038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Finish watching film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4648200"/>
            <a:ext cx="19050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Acts IV and V</a:t>
            </a:r>
          </a:p>
          <a:p>
            <a:r>
              <a:rPr lang="en-US" b="1" i="0" dirty="0" smtClean="0">
                <a:solidFill>
                  <a:srgbClr val="C00000"/>
                </a:solidFill>
              </a:rPr>
              <a:t>1:45-2:18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60</TotalTime>
  <Words>306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Wingdings</vt:lpstr>
      <vt:lpstr>Celestial</vt:lpstr>
      <vt:lpstr>Couture</vt:lpstr>
      <vt:lpstr>Romeo and Juliet</vt:lpstr>
      <vt:lpstr>Monday, April 17th, 2017</vt:lpstr>
      <vt:lpstr>Warm Up:</vt:lpstr>
      <vt:lpstr>Mind maps and motifs</vt:lpstr>
      <vt:lpstr>Act IV, sc iii: Juliet’s soliloquy</vt:lpstr>
      <vt:lpstr>Finish watching film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Sutton Karstin M</dc:creator>
  <cp:lastModifiedBy>Sutton Karstin M</cp:lastModifiedBy>
  <cp:revision>6</cp:revision>
  <dcterms:created xsi:type="dcterms:W3CDTF">2017-04-17T13:48:08Z</dcterms:created>
  <dcterms:modified xsi:type="dcterms:W3CDTF">2017-04-17T14:48:35Z</dcterms:modified>
</cp:coreProperties>
</file>