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81" r:id="rId3"/>
    <p:sldId id="282" r:id="rId4"/>
    <p:sldId id="285" r:id="rId5"/>
    <p:sldId id="284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BFFD24B-1BBE-4D8F-9B83-3CA0AA86BFB9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ED5B-0B49-4A64-B1CE-D70757918E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D24B-1BBE-4D8F-9B83-3CA0AA86BFB9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ED5B-0B49-4A64-B1CE-D70757918E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D24B-1BBE-4D8F-9B83-3CA0AA86BFB9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ED5B-0B49-4A64-B1CE-D70757918E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D24B-1BBE-4D8F-9B83-3CA0AA86BFB9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ED5B-0B49-4A64-B1CE-D70757918E2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D24B-1BBE-4D8F-9B83-3CA0AA86BFB9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ED5B-0B49-4A64-B1CE-D70757918E2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D24B-1BBE-4D8F-9B83-3CA0AA86BFB9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ED5B-0B49-4A64-B1CE-D70757918E2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D24B-1BBE-4D8F-9B83-3CA0AA86BFB9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ED5B-0B49-4A64-B1CE-D70757918E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D24B-1BBE-4D8F-9B83-3CA0AA86BFB9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ED5B-0B49-4A64-B1CE-D70757918E2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D24B-1BBE-4D8F-9B83-3CA0AA86BFB9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ED5B-0B49-4A64-B1CE-D70757918E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D24B-1BBE-4D8F-9B83-3CA0AA86BFB9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ED5B-0B49-4A64-B1CE-D70757918E2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D24B-1BBE-4D8F-9B83-3CA0AA86BFB9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ED5B-0B49-4A64-B1CE-D70757918E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BFFD24B-1BBE-4D8F-9B83-3CA0AA86BFB9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064ED5B-0B49-4A64-B1CE-D70757918E2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  <a:latin typeface="Algerian" panose="04020705040A02060702" pitchFamily="82" charset="0"/>
              </a:rPr>
              <a:t>Day 7</a:t>
            </a:r>
            <a:r>
              <a:rPr lang="en-US" b="1" dirty="0" smtClean="0">
                <a:solidFill>
                  <a:srgbClr val="7030A0"/>
                </a:solidFill>
                <a:latin typeface="Algerian" panose="04020705040A02060702" pitchFamily="82" charset="0"/>
              </a:rPr>
              <a:t> </a:t>
            </a:r>
            <a:br>
              <a:rPr lang="en-US" b="1" dirty="0" smtClean="0">
                <a:solidFill>
                  <a:srgbClr val="7030A0"/>
                </a:solidFill>
                <a:latin typeface="Algerian" panose="04020705040A02060702" pitchFamily="82" charset="0"/>
              </a:rPr>
            </a:br>
            <a:r>
              <a:rPr lang="en-US" i="1" dirty="0" smtClean="0"/>
              <a:t>Romeo and Juliet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i="0" dirty="0" smtClean="0"/>
              <a:t>A tragedy by William Shakespeare</a:t>
            </a:r>
          </a:p>
          <a:p>
            <a:endParaRPr lang="en-US" sz="2800" i="0" dirty="0"/>
          </a:p>
          <a:p>
            <a:r>
              <a:rPr lang="en-US" sz="2800" b="1" i="0" dirty="0">
                <a:solidFill>
                  <a:srgbClr val="CC3300"/>
                </a:solidFill>
              </a:rPr>
              <a:t>Pick up an orange textbook.</a:t>
            </a:r>
          </a:p>
          <a:p>
            <a:endParaRPr lang="en-US" sz="2800" i="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1893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Write a paragraph in which you build a theme through cited evidence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MLA quote citation</a:t>
            </a:r>
          </a:p>
          <a:p>
            <a:pPr lvl="1"/>
            <a:r>
              <a:rPr lang="en-US" dirty="0" smtClean="0"/>
              <a:t>PEAL structure</a:t>
            </a:r>
          </a:p>
          <a:p>
            <a:pPr lvl="1"/>
            <a:r>
              <a:rPr lang="en-US" dirty="0" smtClean="0"/>
              <a:t>Transitions</a:t>
            </a:r>
          </a:p>
          <a:p>
            <a:pPr lvl="1"/>
            <a:r>
              <a:rPr lang="en-US" dirty="0" smtClean="0"/>
              <a:t>Mechanics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Thursday, March 23rd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48200" y="2514600"/>
            <a:ext cx="3581400" cy="3048000"/>
          </a:xfrm>
        </p:spPr>
        <p:txBody>
          <a:bodyPr>
            <a:noAutofit/>
          </a:bodyPr>
          <a:lstStyle/>
          <a:p>
            <a:r>
              <a:rPr lang="en-US" sz="1600" dirty="0" smtClean="0"/>
              <a:t>Revise and complete your Essential Question #5 paragraph about Shakespeare’s relevance.</a:t>
            </a:r>
          </a:p>
          <a:p>
            <a:r>
              <a:rPr lang="en-US" sz="1600" dirty="0" smtClean="0"/>
              <a:t>Write a paragraph using one of your thematic statements about love, hate, or love and hate as your point/topic sentence.</a:t>
            </a:r>
          </a:p>
          <a:p>
            <a:r>
              <a:rPr lang="en-US" sz="1600" dirty="0" smtClean="0"/>
              <a:t>Write a compare/contrast paragraph about how Romeo and Mercutio are foils.</a:t>
            </a:r>
            <a:endParaRPr lang="en-US" sz="1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b="1" u="sng" dirty="0" smtClean="0">
                <a:solidFill>
                  <a:srgbClr val="7030A0"/>
                </a:solidFill>
              </a:rPr>
              <a:t>Objective:</a:t>
            </a:r>
            <a:r>
              <a:rPr lang="en-US" sz="2000" dirty="0" smtClean="0">
                <a:solidFill>
                  <a:srgbClr val="7030A0"/>
                </a:solidFill>
              </a:rPr>
              <a:t> I will identify </a:t>
            </a:r>
            <a:r>
              <a:rPr lang="en-US" sz="2000" dirty="0">
                <a:solidFill>
                  <a:srgbClr val="7030A0"/>
                </a:solidFill>
              </a:rPr>
              <a:t>a theme and support it with </a:t>
            </a:r>
            <a:r>
              <a:rPr lang="en-US" sz="2000" dirty="0" smtClean="0">
                <a:solidFill>
                  <a:srgbClr val="7030A0"/>
                </a:solidFill>
              </a:rPr>
              <a:t>quotes.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400492" y="2355870"/>
            <a:ext cx="3125788" cy="4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Formative Assessment #1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2057400"/>
            <a:ext cx="3584575" cy="533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Choose ONE option for your paragraph: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54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</a:t>
            </a:r>
            <a:r>
              <a:rPr lang="en-US" cap="none" dirty="0" err="1" smtClean="0"/>
              <a:t>effirelli</a:t>
            </a:r>
            <a:r>
              <a:rPr lang="en-US" cap="none" dirty="0" smtClean="0"/>
              <a:t> Film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438400"/>
            <a:ext cx="7315200" cy="3048001"/>
          </a:xfrm>
        </p:spPr>
        <p:txBody>
          <a:bodyPr/>
          <a:lstStyle/>
          <a:p>
            <a:r>
              <a:rPr lang="en-US" dirty="0"/>
              <a:t>Continue watching the film.</a:t>
            </a:r>
          </a:p>
          <a:p>
            <a:r>
              <a:rPr lang="en-US" dirty="0"/>
              <a:t>Answer study guide questions.</a:t>
            </a:r>
          </a:p>
          <a:p>
            <a:r>
              <a:rPr lang="en-US" dirty="0"/>
              <a:t>During the film, take notes in your dialectical </a:t>
            </a:r>
            <a:r>
              <a:rPr lang="en-US" dirty="0" smtClean="0"/>
              <a:t>journal of points you can compare and contrast (themes, characters, examples of tragedy &amp; comedy).  </a:t>
            </a:r>
            <a:r>
              <a:rPr lang="en-US" dirty="0"/>
              <a:t>Focus on 5W’s and H. </a:t>
            </a:r>
          </a:p>
        </p:txBody>
      </p:sp>
    </p:spTree>
    <p:extLst>
      <p:ext uri="{BB962C8B-B14F-4D97-AF65-F5344CB8AC3E}">
        <p14:creationId xmlns:p14="http://schemas.microsoft.com/office/powerpoint/2010/main" val="160023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8" r="1254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1981200"/>
            <a:ext cx="2819400" cy="3170936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And now, an opportunity for you to forget everything.</a:t>
            </a:r>
          </a:p>
          <a:p>
            <a:r>
              <a:rPr lang="en-US" sz="5400" b="1" dirty="0" smtClean="0">
                <a:solidFill>
                  <a:srgbClr val="FF0000"/>
                </a:solidFill>
                <a:latin typeface="Broadway" panose="04040905080B02020502" pitchFamily="82" charset="0"/>
              </a:rPr>
              <a:t>Enjoy!</a:t>
            </a:r>
            <a:endParaRPr lang="en-US" sz="5400" b="1" dirty="0">
              <a:solidFill>
                <a:srgbClr val="FF0000"/>
              </a:solidFill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732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Broadway" panose="04040905080B02020502" pitchFamily="82" charset="0"/>
              </a:rPr>
              <a:t>To the TL2!</a:t>
            </a:r>
            <a:endParaRPr lang="en-US" sz="4800" dirty="0">
              <a:latin typeface="Broadway" panose="04040905080B020205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b="1" i="0" dirty="0" smtClean="0">
                <a:solidFill>
                  <a:srgbClr val="7030A0"/>
                </a:solidFill>
              </a:rPr>
              <a:t>Find a book.  Read over spring break.  Record your reading stamina.</a:t>
            </a:r>
            <a:endParaRPr lang="en-US" sz="2800" b="1" i="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514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904</TotalTime>
  <Words>187</Words>
  <Application>Microsoft Office PowerPoint</Application>
  <PresentationFormat>On-screen Show (4:3)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Algerian</vt:lpstr>
      <vt:lpstr>Arial</vt:lpstr>
      <vt:lpstr>Broadway</vt:lpstr>
      <vt:lpstr>Garamond</vt:lpstr>
      <vt:lpstr>Wingdings</vt:lpstr>
      <vt:lpstr>Couture</vt:lpstr>
      <vt:lpstr>Day 7  Romeo and Juliet</vt:lpstr>
      <vt:lpstr>Objective: I will identify a theme and support it with quotes.</vt:lpstr>
      <vt:lpstr>Zeffirelli Film</vt:lpstr>
      <vt:lpstr>                     </vt:lpstr>
      <vt:lpstr>To the TL2!</vt:lpstr>
    </vt:vector>
  </TitlesOfParts>
  <Company>Jeffco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Romeo and Juliet</dc:title>
  <dc:creator>User</dc:creator>
  <cp:lastModifiedBy>Sutton Karstin M</cp:lastModifiedBy>
  <cp:revision>54</cp:revision>
  <dcterms:created xsi:type="dcterms:W3CDTF">2017-02-16T16:12:39Z</dcterms:created>
  <dcterms:modified xsi:type="dcterms:W3CDTF">2017-03-23T14:09:24Z</dcterms:modified>
</cp:coreProperties>
</file>